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60" r:id="rId3"/>
    <p:sldId id="264" r:id="rId4"/>
    <p:sldId id="262" r:id="rId5"/>
    <p:sldId id="268" r:id="rId6"/>
    <p:sldId id="266" r:id="rId7"/>
    <p:sldId id="270" r:id="rId8"/>
    <p:sldId id="272" r:id="rId9"/>
    <p:sldId id="273" r:id="rId10"/>
    <p:sldId id="274" r:id="rId11"/>
    <p:sldId id="271" r:id="rId12"/>
    <p:sldId id="275" r:id="rId13"/>
    <p:sldId id="267" r:id="rId14"/>
    <p:sldId id="261" r:id="rId15"/>
    <p:sldId id="276" r:id="rId16"/>
  </p:sldIdLst>
  <p:sldSz cx="9144000" cy="6858000" type="screen4x3"/>
  <p:notesSz cx="6858000" cy="9144000"/>
  <p:embeddedFontLst>
    <p:embeddedFont>
      <p:font typeface="나눔스퀘어 Bold" panose="020B0600000101010101" pitchFamily="50" charset="-127"/>
      <p:bold r:id="rId17"/>
    </p:embeddedFont>
    <p:embeddedFont>
      <p:font typeface="HS봄바람체 2.0" panose="00000503030000020004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나눔스퀘어" panose="020B0600000101010101" pitchFamily="50" charset="-127"/>
      <p:regular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C2C6"/>
    <a:srgbClr val="E2CDC4"/>
    <a:srgbClr val="CFAE9F"/>
    <a:srgbClr val="C1AF8F"/>
    <a:srgbClr val="D6A1A7"/>
    <a:srgbClr val="777F4A"/>
    <a:srgbClr val="EB9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77" d="100"/>
          <a:sy n="77" d="100"/>
        </p:scale>
        <p:origin x="6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4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858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1676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231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725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652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902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953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2215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736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534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688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1948649" y="2148396"/>
            <a:ext cx="5246703" cy="2219621"/>
            <a:chOff x="1948649" y="2148396"/>
            <a:chExt cx="5246703" cy="2219621"/>
          </a:xfrm>
        </p:grpSpPr>
        <p:sp>
          <p:nvSpPr>
            <p:cNvPr id="5" name="TextBox 4"/>
            <p:cNvSpPr txBox="1"/>
            <p:nvPr/>
          </p:nvSpPr>
          <p:spPr>
            <a:xfrm>
              <a:off x="2716568" y="2148396"/>
              <a:ext cx="37108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모바일 웹 </a:t>
              </a:r>
              <a:r>
                <a:rPr lang="en-US" altLang="ko-KR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&amp; </a:t>
              </a:r>
              <a:r>
                <a:rPr lang="ko-KR" altLang="en-US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앱 프로젝트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948649" y="2535373"/>
              <a:ext cx="52467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spc="-300" dirty="0" err="1" smtClean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향수사이트</a:t>
              </a:r>
              <a:endParaRPr lang="ko-KR" altLang="en-US" sz="4800" spc="-300" dirty="0">
                <a:latin typeface="HS봄바람체 2.0" panose="00000503030000020004" pitchFamily="2" charset="-127"/>
                <a:ea typeface="HS봄바람체 2.0" panose="00000503030000020004" pitchFamily="2" charset="-127"/>
              </a:endParaRPr>
            </a:p>
          </p:txBody>
        </p:sp>
        <p:cxnSp>
          <p:nvCxnSpPr>
            <p:cNvPr id="9" name="직선 연결선 8"/>
            <p:cNvCxnSpPr>
              <a:cxnSpLocks/>
            </p:cNvCxnSpPr>
            <p:nvPr/>
          </p:nvCxnSpPr>
          <p:spPr>
            <a:xfrm>
              <a:off x="2495372" y="3701990"/>
              <a:ext cx="414471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2947387" y="4060240"/>
              <a:ext cx="32492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이다인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399668" y="3301154"/>
            <a:ext cx="4336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300" dirty="0" err="1" smtClean="0">
                <a:latin typeface="HS봄바람체 2.0" panose="00000503030000020004" pitchFamily="2" charset="-127"/>
                <a:ea typeface="HS봄바람체 2.0" panose="00000503030000020004" pitchFamily="2" charset="-127"/>
              </a:rPr>
              <a:t>Perfumegraphy</a:t>
            </a:r>
            <a:endParaRPr lang="ko-KR" altLang="en-US" sz="2400" spc="-300" dirty="0">
              <a:latin typeface="HS봄바람체 2.0" panose="00000503030000020004" pitchFamily="2" charset="-127"/>
              <a:ea typeface="HS봄바람체 2.0" panose="0000050303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95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상단</a:t>
                </a:r>
                <a:r>
                  <a:rPr lang="en-US" altLang="ko-KR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</a:t>
                </a:r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하단 및 </a:t>
                </a:r>
                <a:r>
                  <a:rPr lang="ko-KR" altLang="en-US" sz="1200" spc="-100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메인페이지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4220948" y="1703177"/>
            <a:ext cx="3792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메인페이지</a:t>
            </a:r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4</a:t>
            </a:r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섹션으로 구성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19976" y="2093489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신상품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19975" y="2510604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Vue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Axios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사용하여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JSON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파일 읽어오는 방법 사용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70210" y="3360683"/>
            <a:ext cx="434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Swiper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플러그인으로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배너기능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구현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219975" y="3794864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추천 상품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219975" y="4189333"/>
            <a:ext cx="4294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버튼을 누르면 휠 이미지가 돌아가며 매치되는 향기에 따라 해당되는 향수 출력되도록 구현 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19974" y="4830023"/>
            <a:ext cx="4294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향수리스트는 뷰컴포넌트를 사용하여 태그 반복 </a:t>
            </a:r>
            <a:endParaRPr lang="en-US" altLang="ko-KR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생성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63571" b="6089"/>
          <a:stretch/>
        </p:blipFill>
        <p:spPr>
          <a:xfrm>
            <a:off x="824881" y="1712442"/>
            <a:ext cx="3215373" cy="4320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219975" y="2994172"/>
            <a:ext cx="4517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v-for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 객체 개수만큼 태그 반복 생성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219975" y="5400301"/>
            <a:ext cx="4517625" cy="307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뷰컴포넌트와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props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 데이터 전달 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753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서브페이지 </a:t>
                </a:r>
                <a:r>
                  <a:rPr lang="en-US" altLang="ko-KR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: </a:t>
                </a:r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카테고리 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1609" b="82191"/>
          <a:stretch/>
        </p:blipFill>
        <p:spPr>
          <a:xfrm>
            <a:off x="693653" y="1822314"/>
            <a:ext cx="3600000" cy="36325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93653" y="1822314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뷰엑스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스토어를 사용하여 데이터 바인딩 및 화면에 출력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307342" y="2997514"/>
            <a:ext cx="45176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</a:t>
            </a: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nb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 해당되는 항목에 대한 향수 출력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-&gt; mutations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-&gt; 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객체를 배열로 바꾼 후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Object.keys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()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및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map() </a:t>
            </a:r>
          </a:p>
          <a:p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), 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필터기능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사용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(filter())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66275" y="4128697"/>
            <a:ext cx="4517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향수의 용량을 선택하면 해당되는 향수 이미지와 가격이</a:t>
            </a:r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표시되도록 출력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제이쿼리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및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split()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mutations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07342" y="2387563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v-for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및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v-if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 카테고리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남자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따라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향수데이터가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다르게 출력되도록 함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07342" y="5004920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인기상품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가격순으로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Sort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하는 기능 구현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-&gt; sort()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617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서브페이지 </a:t>
                </a:r>
                <a:r>
                  <a:rPr lang="en-US" altLang="ko-KR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: </a:t>
                </a:r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제품 상세</a:t>
                </a:r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3554619" y="1822314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뷰엑스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스토어를 사용하여 데이터 바인딩 및 화면에 출력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27241" y="3051461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향수의 용량을 선택하면 해당되는 향수 이미지와 가격이</a:t>
            </a:r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표시되도록 출력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제이쿼리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및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split()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68308" y="2387563"/>
            <a:ext cx="4517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 페이지에서 제품 클릭 시 해당 상품에 대한 값을 전달받아서 상세 페이지 구성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(mutations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68308" y="3664638"/>
            <a:ext cx="4517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자바스크립트로 스크롤 등장 액션 구현</a:t>
            </a:r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3060" b="9575"/>
          <a:stretch/>
        </p:blipFill>
        <p:spPr>
          <a:xfrm>
            <a:off x="1682830" y="1763467"/>
            <a:ext cx="1527245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25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65D89529-0786-850B-AF64-237FAF013FC5}"/>
              </a:ext>
            </a:extLst>
          </p:cNvPr>
          <p:cNvSpPr/>
          <p:nvPr/>
        </p:nvSpPr>
        <p:spPr>
          <a:xfrm>
            <a:off x="3034047" y="1910772"/>
            <a:ext cx="3036453" cy="3036455"/>
          </a:xfrm>
          <a:prstGeom prst="ellipse">
            <a:avLst/>
          </a:prstGeom>
          <a:solidFill>
            <a:srgbClr val="CFAE9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D335D6F-6377-95D5-352C-2C126F1794C3}"/>
              </a:ext>
            </a:extLst>
          </p:cNvPr>
          <p:cNvSpPr/>
          <p:nvPr/>
        </p:nvSpPr>
        <p:spPr>
          <a:xfrm>
            <a:off x="3222516" y="2099241"/>
            <a:ext cx="2659514" cy="2659516"/>
          </a:xfrm>
          <a:prstGeom prst="ellipse">
            <a:avLst/>
          </a:prstGeom>
          <a:noFill/>
          <a:ln w="22225">
            <a:solidFill>
              <a:schemeClr val="bg1"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A46D3D-21C0-9CA3-5EB7-DF90DB40DFC7}"/>
              </a:ext>
            </a:extLst>
          </p:cNvPr>
          <p:cNvSpPr txBox="1"/>
          <p:nvPr/>
        </p:nvSpPr>
        <p:spPr>
          <a:xfrm>
            <a:off x="3484749" y="4124352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향후 개발 계획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C2CB6F-03D4-2347-CDFE-633F542F20BC}"/>
              </a:ext>
            </a:extLst>
          </p:cNvPr>
          <p:cNvSpPr txBox="1"/>
          <p:nvPr/>
        </p:nvSpPr>
        <p:spPr>
          <a:xfrm>
            <a:off x="3484749" y="2262873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  <a:endParaRPr lang="ko-KR" altLang="en-US" spc="-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7DC4A80-B5E1-10B6-4498-30AB315B4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273" y="2780999"/>
            <a:ext cx="1296000" cy="12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94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593716"/>
              </p:ext>
            </p:extLst>
          </p:nvPr>
        </p:nvGraphicFramePr>
        <p:xfrm>
          <a:off x="1524000" y="2293237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장바구니 및 </a:t>
                      </a:r>
                      <a:r>
                        <a:rPr lang="ko-KR" altLang="en-US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찜목록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기능 구현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</a:tbl>
          </a:graphicData>
        </a:graphic>
      </p:graphicFrame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493016"/>
              </p:ext>
            </p:extLst>
          </p:nvPr>
        </p:nvGraphicFramePr>
        <p:xfrm>
          <a:off x="1524000" y="2961858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로그인 기능 구현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C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</a:tbl>
          </a:graphicData>
        </a:graphic>
      </p:graphicFrame>
      <p:grpSp>
        <p:nvGrpSpPr>
          <p:cNvPr id="32" name="그룹 3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sp>
          <p:nvSpPr>
            <p:cNvPr id="35" name="TextBox 34"/>
            <p:cNvSpPr txBox="1"/>
            <p:nvPr/>
          </p:nvSpPr>
          <p:spPr>
            <a:xfrm>
              <a:off x="2618913" y="731805"/>
              <a:ext cx="39061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spc="-2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향후 개발 계획</a:t>
              </a:r>
            </a:p>
          </p:txBody>
        </p:sp>
        <p:cxnSp>
          <p:nvCxnSpPr>
            <p:cNvPr id="34" name="직선 연결선 3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873465"/>
              </p:ext>
            </p:extLst>
          </p:nvPr>
        </p:nvGraphicFramePr>
        <p:xfrm>
          <a:off x="1524000" y="3630479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회원가입 페이지 및 기능 구현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744918"/>
              </p:ext>
            </p:extLst>
          </p:nvPr>
        </p:nvGraphicFramePr>
        <p:xfrm>
          <a:off x="1524000" y="4299100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카테고리 페이지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구성 </a:t>
                      </a:r>
                      <a:r>
                        <a:rPr lang="ko-KR" altLang="en-US" sz="1200" baseline="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뷰라우터를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이용하여 구성하는 것으로 변경할 예정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C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389190"/>
              </p:ext>
            </p:extLst>
          </p:nvPr>
        </p:nvGraphicFramePr>
        <p:xfrm>
          <a:off x="1524000" y="4967721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GNB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의 </a:t>
                      </a:r>
                      <a:r>
                        <a:rPr lang="ko-KR" altLang="en-US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서브메뉴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항목으로 카테고리 페이지의 </a:t>
                      </a:r>
                      <a:r>
                        <a:rPr lang="en-US" altLang="ko-KR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lnb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항목 접근하도록 구성 변경 예정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647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48648" y="3013501"/>
            <a:ext cx="52467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spc="-300" dirty="0" smtClean="0">
                <a:latin typeface="HS봄바람체 2.0" panose="00000503030000020004" pitchFamily="2" charset="-127"/>
                <a:ea typeface="HS봄바람체 2.0" panose="00000503030000020004" pitchFamily="2" charset="-127"/>
              </a:rPr>
              <a:t>감사합니다</a:t>
            </a:r>
            <a:r>
              <a:rPr lang="en-US" altLang="ko-KR" sz="4800" spc="-300" dirty="0" smtClean="0">
                <a:latin typeface="HS봄바람체 2.0" panose="00000503030000020004" pitchFamily="2" charset="-127"/>
                <a:ea typeface="HS봄바람체 2.0" panose="00000503030000020004" pitchFamily="2" charset="-127"/>
              </a:rPr>
              <a:t>.</a:t>
            </a:r>
            <a:endParaRPr lang="ko-KR" altLang="en-US" sz="4800" spc="-300" dirty="0">
              <a:latin typeface="HS봄바람체 2.0" panose="00000503030000020004" pitchFamily="2" charset="-127"/>
              <a:ea typeface="HS봄바람체 2.0" panose="0000050303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667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1722268" y="2782548"/>
            <a:ext cx="5730337" cy="1817911"/>
            <a:chOff x="1722268" y="2079387"/>
            <a:chExt cx="5730337" cy="1817910"/>
          </a:xfrm>
        </p:grpSpPr>
        <p:sp>
          <p:nvSpPr>
            <p:cNvPr id="4" name="타원 3"/>
            <p:cNvSpPr/>
            <p:nvPr/>
          </p:nvSpPr>
          <p:spPr>
            <a:xfrm>
              <a:off x="1873188" y="2610035"/>
              <a:ext cx="1287262" cy="1287262"/>
            </a:xfrm>
            <a:prstGeom prst="ellipse">
              <a:avLst/>
            </a:prstGeom>
            <a:solidFill>
              <a:srgbClr val="D6A1A7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/>
          </p:nvSpPr>
          <p:spPr>
            <a:xfrm>
              <a:off x="3928369" y="2610035"/>
              <a:ext cx="1287262" cy="1287262"/>
            </a:xfrm>
            <a:prstGeom prst="ellipse">
              <a:avLst/>
            </a:prstGeom>
            <a:solidFill>
              <a:srgbClr val="C1AF8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5983550" y="2610035"/>
              <a:ext cx="1287262" cy="1287262"/>
            </a:xfrm>
            <a:prstGeom prst="ellipse">
              <a:avLst/>
            </a:prstGeom>
            <a:solidFill>
              <a:srgbClr val="CFAE9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/>
            <p:cNvSpPr/>
            <p:nvPr/>
          </p:nvSpPr>
          <p:spPr>
            <a:xfrm>
              <a:off x="1953087" y="2689934"/>
              <a:ext cx="1127464" cy="1127464"/>
            </a:xfrm>
            <a:prstGeom prst="ellipse">
              <a:avLst/>
            </a:prstGeom>
            <a:noFill/>
            <a:ln w="22225">
              <a:solidFill>
                <a:schemeClr val="bg1">
                  <a:alpha val="1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4008268" y="2689934"/>
              <a:ext cx="1127464" cy="1127464"/>
            </a:xfrm>
            <a:prstGeom prst="ellipse">
              <a:avLst/>
            </a:prstGeom>
            <a:noFill/>
            <a:ln w="22225">
              <a:solidFill>
                <a:schemeClr val="bg1">
                  <a:alpha val="1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/>
          </p:nvSpPr>
          <p:spPr>
            <a:xfrm>
              <a:off x="6063449" y="2689934"/>
              <a:ext cx="1127464" cy="1127464"/>
            </a:xfrm>
            <a:prstGeom prst="ellipse">
              <a:avLst/>
            </a:prstGeom>
            <a:noFill/>
            <a:ln w="22225">
              <a:solidFill>
                <a:schemeClr val="bg1">
                  <a:alpha val="1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6446" y="2801866"/>
              <a:ext cx="548898" cy="548898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4994" y="2751523"/>
              <a:ext cx="608120" cy="608120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9053" y="2760401"/>
              <a:ext cx="598232" cy="598232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2055181" y="3339407"/>
              <a:ext cx="905124" cy="507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기획 의도 및 설계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110362" y="3362491"/>
              <a:ext cx="9232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사이트 구현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235893" y="3339407"/>
              <a:ext cx="825224" cy="507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향후 개발 계획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722268" y="2079387"/>
              <a:ext cx="1650849" cy="352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400" spc="-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1. </a:t>
              </a:r>
              <a:endParaRPr lang="ko-KR" altLang="en-US" sz="1400" spc="-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773265" y="2079387"/>
              <a:ext cx="1650849" cy="352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400" spc="-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2. </a:t>
              </a:r>
              <a:endParaRPr lang="ko-KR" altLang="en-US" sz="1400" spc="-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801756" y="2079387"/>
              <a:ext cx="1650849" cy="352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400" spc="-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3. </a:t>
              </a:r>
              <a:endParaRPr lang="ko-KR" altLang="en-US" sz="1400" spc="-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sp>
          <p:nvSpPr>
            <p:cNvPr id="32" name="TextBox 31"/>
            <p:cNvSpPr txBox="1"/>
            <p:nvPr/>
          </p:nvSpPr>
          <p:spPr>
            <a:xfrm>
              <a:off x="2618913" y="731805"/>
              <a:ext cx="39061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spc="-2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목차</a:t>
              </a:r>
            </a:p>
          </p:txBody>
        </p:sp>
        <p:cxnSp>
          <p:nvCxnSpPr>
            <p:cNvPr id="31" name="직선 연결선 30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42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65D89529-0786-850B-AF64-237FAF013FC5}"/>
              </a:ext>
            </a:extLst>
          </p:cNvPr>
          <p:cNvSpPr/>
          <p:nvPr/>
        </p:nvSpPr>
        <p:spPr>
          <a:xfrm>
            <a:off x="3034047" y="1910772"/>
            <a:ext cx="3036453" cy="3036455"/>
          </a:xfrm>
          <a:prstGeom prst="ellipse">
            <a:avLst/>
          </a:prstGeom>
          <a:solidFill>
            <a:srgbClr val="D6A1A7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D335D6F-6377-95D5-352C-2C126F1794C3}"/>
              </a:ext>
            </a:extLst>
          </p:cNvPr>
          <p:cNvSpPr/>
          <p:nvPr/>
        </p:nvSpPr>
        <p:spPr>
          <a:xfrm>
            <a:off x="3222516" y="2099241"/>
            <a:ext cx="2659514" cy="2659516"/>
          </a:xfrm>
          <a:prstGeom prst="ellipse">
            <a:avLst/>
          </a:prstGeom>
          <a:noFill/>
          <a:ln w="22225">
            <a:solidFill>
              <a:schemeClr val="bg1"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712867C-E8F8-7B27-597A-5EDD050CE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890" y="2726577"/>
            <a:ext cx="1294766" cy="12947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AA46D3D-21C0-9CA3-5EB7-DF90DB40DFC7}"/>
              </a:ext>
            </a:extLst>
          </p:cNvPr>
          <p:cNvSpPr txBox="1"/>
          <p:nvPr/>
        </p:nvSpPr>
        <p:spPr>
          <a:xfrm>
            <a:off x="3484749" y="4124352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기획 의도 및 설계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C2CB6F-03D4-2347-CDFE-633F542F20BC}"/>
              </a:ext>
            </a:extLst>
          </p:cNvPr>
          <p:cNvSpPr txBox="1"/>
          <p:nvPr/>
        </p:nvSpPr>
        <p:spPr>
          <a:xfrm>
            <a:off x="3484749" y="2262873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  <a:endParaRPr lang="ko-KR" altLang="en-US" spc="-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395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기획의도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사이트 분석</a:t>
                </a: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812" y="2696704"/>
            <a:ext cx="5020376" cy="11050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61812" y="2290501"/>
            <a:ext cx="23609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성별 </a:t>
            </a:r>
            <a:r>
              <a:rPr lang="en-US" altLang="ko-KR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향기 별로 데이터 바인딩</a:t>
            </a:r>
            <a:endParaRPr lang="ko-KR" altLang="en-US" sz="12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080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설계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와이어프레임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26" y="2014928"/>
            <a:ext cx="2032934" cy="427986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4137" y="2014928"/>
            <a:ext cx="1998862" cy="427514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-101095" y="1767089"/>
            <a:ext cx="3906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페이지 및 공통</a:t>
            </a:r>
            <a:endParaRPr lang="ko-KR" altLang="en-US" sz="12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40480" y="1767089"/>
            <a:ext cx="3906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endParaRPr lang="ko-KR" altLang="en-US" sz="12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514261" y="2014928"/>
            <a:ext cx="2577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페이지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13289" y="2405240"/>
            <a:ext cx="31421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섹션으로 설계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배너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인기상품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추천상품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14261" y="3133671"/>
            <a:ext cx="2577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서브 페이지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513289" y="3497070"/>
            <a:ext cx="31421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페이지로 설계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인기상품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남자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향기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상세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중에 남자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메인향기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endParaRPr lang="en-US" altLang="ko-KR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상세페이지 구현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5414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65D89529-0786-850B-AF64-237FAF013FC5}"/>
              </a:ext>
            </a:extLst>
          </p:cNvPr>
          <p:cNvSpPr/>
          <p:nvPr/>
        </p:nvSpPr>
        <p:spPr>
          <a:xfrm>
            <a:off x="3034047" y="1910772"/>
            <a:ext cx="3036453" cy="3036455"/>
          </a:xfrm>
          <a:prstGeom prst="ellipse">
            <a:avLst/>
          </a:prstGeom>
          <a:solidFill>
            <a:srgbClr val="C1AF8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D335D6F-6377-95D5-352C-2C126F1794C3}"/>
              </a:ext>
            </a:extLst>
          </p:cNvPr>
          <p:cNvSpPr/>
          <p:nvPr/>
        </p:nvSpPr>
        <p:spPr>
          <a:xfrm>
            <a:off x="3222516" y="2099241"/>
            <a:ext cx="2659514" cy="2659516"/>
          </a:xfrm>
          <a:prstGeom prst="ellipse">
            <a:avLst/>
          </a:prstGeom>
          <a:noFill/>
          <a:ln w="22225">
            <a:solidFill>
              <a:schemeClr val="bg1"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A46D3D-21C0-9CA3-5EB7-DF90DB40DFC7}"/>
              </a:ext>
            </a:extLst>
          </p:cNvPr>
          <p:cNvSpPr txBox="1"/>
          <p:nvPr/>
        </p:nvSpPr>
        <p:spPr>
          <a:xfrm>
            <a:off x="3484749" y="4124352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사이트 구현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C2CB6F-03D4-2347-CDFE-633F542F20BC}"/>
              </a:ext>
            </a:extLst>
          </p:cNvPr>
          <p:cNvSpPr txBox="1"/>
          <p:nvPr/>
        </p:nvSpPr>
        <p:spPr>
          <a:xfrm>
            <a:off x="3484749" y="2262873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</a:t>
            </a:r>
            <a:endParaRPr lang="ko-KR" altLang="en-US" spc="-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2B93294-8F98-00B0-8463-50051BCD52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000" y="2780999"/>
            <a:ext cx="1296000" cy="12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05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상단</a:t>
                </a:r>
                <a:r>
                  <a:rPr lang="en-US" altLang="ko-KR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</a:t>
                </a:r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하단 및 </a:t>
                </a:r>
                <a:r>
                  <a:rPr lang="ko-KR" altLang="en-US" sz="1200" spc="-100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메인페이지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27" y="2014928"/>
            <a:ext cx="4829103" cy="381288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14261" y="2014928"/>
            <a:ext cx="2577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상단 </a:t>
            </a:r>
            <a:r>
              <a:rPr lang="en-US" altLang="ko-KR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GNB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13289" y="2405240"/>
            <a:ext cx="314219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SHOP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 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GNB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슬라이딩되며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나타남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GNB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 아코디언 메뉴로 구현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메뉴에 마우스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오버시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해당되는 이미지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나타남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46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상단</a:t>
                </a:r>
                <a:r>
                  <a:rPr lang="en-US" altLang="ko-KR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</a:t>
                </a:r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하단 및 </a:t>
                </a:r>
                <a:r>
                  <a:rPr lang="ko-KR" altLang="en-US" sz="1200" spc="-100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메인페이지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5514261" y="2014928"/>
            <a:ext cx="2577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상단 </a:t>
            </a:r>
            <a:r>
              <a:rPr lang="en-US" altLang="ko-KR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13289" y="2405240"/>
            <a:ext cx="31421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사람모양 아이콘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 아이콘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  슬라이딩 되며 나타남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09" y="2099274"/>
            <a:ext cx="4713658" cy="38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742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상단</a:t>
                </a:r>
                <a:r>
                  <a:rPr lang="en-US" altLang="ko-KR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</a:t>
                </a:r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하단 및 </a:t>
                </a:r>
                <a:r>
                  <a:rPr lang="ko-KR" altLang="en-US" sz="1200" spc="-100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메인페이지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3535148" y="1703177"/>
            <a:ext cx="3792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메인페이지</a:t>
            </a:r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4</a:t>
            </a:r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섹션으로 구성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34176" y="2093489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메인배너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34175" y="2510604"/>
            <a:ext cx="434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for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문을 사용하여 이미지 개수만큼 태그 반복 생성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34175" y="2900170"/>
            <a:ext cx="4344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Swiper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플러그인으로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배너기능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구현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34175" y="3429000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인기상품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534175" y="3823469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for in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문으로 인기상품 섹션 구성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534175" y="4213781"/>
            <a:ext cx="3142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부분에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패럴렉스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효과 적용 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t="2105" b="38744"/>
          <a:stretch/>
        </p:blipFill>
        <p:spPr>
          <a:xfrm>
            <a:off x="1707210" y="1734524"/>
            <a:ext cx="1649192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17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376</TotalTime>
  <Words>449</Words>
  <Application>Microsoft Office PowerPoint</Application>
  <PresentationFormat>화면 슬라이드 쇼(4:3)</PresentationFormat>
  <Paragraphs>94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나눔스퀘어 Bold</vt:lpstr>
      <vt:lpstr>HS봄바람체 2.0</vt:lpstr>
      <vt:lpstr>맑은 고딕</vt:lpstr>
      <vt:lpstr>나눔스퀘어</vt:lpstr>
      <vt:lpstr>Arial</vt:lpstr>
      <vt:lpstr>Calibri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user</cp:lastModifiedBy>
  <cp:revision>37</cp:revision>
  <dcterms:created xsi:type="dcterms:W3CDTF">2019-03-31T07:42:26Z</dcterms:created>
  <dcterms:modified xsi:type="dcterms:W3CDTF">2023-05-18T06:26:26Z</dcterms:modified>
</cp:coreProperties>
</file>

<file path=docProps/thumbnail.jpeg>
</file>